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6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0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4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1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6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8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6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87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EBBAF-6067-41B3-B682-7FCEB0DDE54B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FBF64-1053-410F-9DFD-C7022C18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7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7844"/>
            <a:ext cx="7924800" cy="589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834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7321"/>
            <a:ext cx="7848600" cy="591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404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972585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77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6" y="420203"/>
            <a:ext cx="7883524" cy="590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32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60069"/>
            <a:ext cx="7772400" cy="586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558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8397"/>
            <a:ext cx="7581900" cy="570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39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Readington Township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skrial</dc:creator>
  <cp:lastModifiedBy>skrial</cp:lastModifiedBy>
  <cp:revision>1</cp:revision>
  <dcterms:created xsi:type="dcterms:W3CDTF">2011-01-24T14:40:21Z</dcterms:created>
  <dcterms:modified xsi:type="dcterms:W3CDTF">2011-01-24T14:42:50Z</dcterms:modified>
</cp:coreProperties>
</file>